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A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4" autoAdjust="0"/>
    <p:restoredTop sz="94660"/>
  </p:normalViewPr>
  <p:slideViewPr>
    <p:cSldViewPr snapToGrid="0">
      <p:cViewPr varScale="1">
        <p:scale>
          <a:sx n="43" d="100"/>
          <a:sy n="43" d="100"/>
        </p:scale>
        <p:origin x="6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CBA25-D4F5-4A22-BFFA-35F830DFA506}" type="datetimeFigureOut">
              <a:rPr lang="en-GB" smtClean="0"/>
              <a:t>20/12/2014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0BE4-3B98-4CBA-97E2-7679EBE67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30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CBA25-D4F5-4A22-BFFA-35F830DFA506}" type="datetimeFigureOut">
              <a:rPr lang="en-GB" smtClean="0"/>
              <a:t>20/12/2014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0BE4-3B98-4CBA-97E2-7679EBE67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627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CBA25-D4F5-4A22-BFFA-35F830DFA506}" type="datetimeFigureOut">
              <a:rPr lang="en-GB" smtClean="0"/>
              <a:t>20/12/2014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0BE4-3B98-4CBA-97E2-7679EBE67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272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CBA25-D4F5-4A22-BFFA-35F830DFA506}" type="datetimeFigureOut">
              <a:rPr lang="en-GB" smtClean="0"/>
              <a:t>20/12/2014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0BE4-3B98-4CBA-97E2-7679EBE67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37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CBA25-D4F5-4A22-BFFA-35F830DFA506}" type="datetimeFigureOut">
              <a:rPr lang="en-GB" smtClean="0"/>
              <a:t>20/12/2014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0BE4-3B98-4CBA-97E2-7679EBE67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364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CBA25-D4F5-4A22-BFFA-35F830DFA506}" type="datetimeFigureOut">
              <a:rPr lang="en-GB" smtClean="0"/>
              <a:t>20/12/2014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0BE4-3B98-4CBA-97E2-7679EBE67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608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CBA25-D4F5-4A22-BFFA-35F830DFA506}" type="datetimeFigureOut">
              <a:rPr lang="en-GB" smtClean="0"/>
              <a:t>20/12/2014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0BE4-3B98-4CBA-97E2-7679EBE67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07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CBA25-D4F5-4A22-BFFA-35F830DFA506}" type="datetimeFigureOut">
              <a:rPr lang="en-GB" smtClean="0"/>
              <a:t>20/12/2014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0BE4-3B98-4CBA-97E2-7679EBE67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454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CBA25-D4F5-4A22-BFFA-35F830DFA506}" type="datetimeFigureOut">
              <a:rPr lang="en-GB" smtClean="0"/>
              <a:t>20/12/2014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0BE4-3B98-4CBA-97E2-7679EBE67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26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CBA25-D4F5-4A22-BFFA-35F830DFA506}" type="datetimeFigureOut">
              <a:rPr lang="en-GB" smtClean="0"/>
              <a:t>20/12/2014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0BE4-3B98-4CBA-97E2-7679EBE67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11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CBA25-D4F5-4A22-BFFA-35F830DFA506}" type="datetimeFigureOut">
              <a:rPr lang="en-GB" smtClean="0"/>
              <a:t>20/12/2014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0BE4-3B98-4CBA-97E2-7679EBE67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0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CBA25-D4F5-4A22-BFFA-35F830DFA506}" type="datetimeFigureOut">
              <a:rPr lang="en-GB" smtClean="0"/>
              <a:t>20/12/2014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40BE4-3B98-4CBA-97E2-7679EBE67B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17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12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openxmlformats.org/officeDocument/2006/relationships/image" Target="../media/image2.jpg"/><Relationship Id="rId15" Type="http://schemas.openxmlformats.org/officeDocument/2006/relationships/image" Target="../media/image12.jpeg"/><Relationship Id="rId10" Type="http://schemas.openxmlformats.org/officeDocument/2006/relationships/image" Target="../media/image7.jpg"/><Relationship Id="rId4" Type="http://schemas.openxmlformats.org/officeDocument/2006/relationships/image" Target="../media/image1.jpg"/><Relationship Id="rId9" Type="http://schemas.openxmlformats.org/officeDocument/2006/relationships/image" Target="../media/image6.jpg"/><Relationship Id="rId1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1.jpeg"/><Relationship Id="rId4" Type="http://schemas.openxmlformats.org/officeDocument/2006/relationships/image" Target="../media/image15.jpg"/><Relationship Id="rId9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ainyquote.com/quotes/authors/n/nelson_mandela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580" y="3026535"/>
            <a:ext cx="109212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latin typeface="Century Gothic" panose="020B0502020202020204" pitchFamily="34" charset="0"/>
              </a:rPr>
              <a:t>Sompting </a:t>
            </a:r>
            <a:r>
              <a:rPr lang="en-GB" sz="8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Big</a:t>
            </a:r>
            <a:r>
              <a:rPr lang="en-GB" sz="8800" dirty="0" smtClean="0">
                <a:latin typeface="Century Gothic" panose="020B0502020202020204" pitchFamily="34" charset="0"/>
              </a:rPr>
              <a:t> </a:t>
            </a:r>
            <a:r>
              <a:rPr lang="en-GB" sz="88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Local</a:t>
            </a:r>
            <a:endParaRPr lang="en-GB" sz="88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01-01- Rule The World (Radio Edi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0640315">
            <a:off x="-171636" y="2641814"/>
            <a:ext cx="12236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dirty="0" smtClean="0">
                <a:solidFill>
                  <a:srgbClr val="0070C0"/>
                </a:solidFill>
              </a:rPr>
              <a:t>“</a:t>
            </a:r>
            <a:r>
              <a:rPr lang="en-GB" sz="4400" dirty="0" err="1" smtClean="0">
                <a:solidFill>
                  <a:srgbClr val="0070C0"/>
                </a:solidFill>
              </a:rPr>
              <a:t>Sompting</a:t>
            </a:r>
            <a:r>
              <a:rPr lang="en-GB" sz="4400" dirty="0" smtClean="0"/>
              <a:t> </a:t>
            </a:r>
            <a:r>
              <a:rPr lang="en-GB" sz="4400" dirty="0" smtClean="0">
                <a:solidFill>
                  <a:srgbClr val="0070C0"/>
                </a:solidFill>
              </a:rPr>
              <a:t>Big Local you are doing a wonderful job”.</a:t>
            </a:r>
            <a:r>
              <a:rPr lang="en-GB" sz="4400" dirty="0" smtClean="0"/>
              <a:t> 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006169">
            <a:off x="1684013" y="2075543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“Jolly good fun tonight knitting with a new group of ladies”</a:t>
            </a:r>
            <a:endParaRPr lang="en-GB" sz="4800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026" name="Picture 2" descr="https://scontent-a-lhr.xx.fbcdn.net/hphotos-xpa1/v/t1.0-9/10015062_751233908248788_4315583529052333747_n.jpg?oh=7c45e52338430df5c60afd415fa3f646&amp;oe=54837F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6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542971" y="1582057"/>
            <a:ext cx="43353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>
                <a:solidFill>
                  <a:srgbClr val="00B0F0"/>
                </a:solidFill>
              </a:rPr>
              <a:t>“Come on Big local your doing us proud.”</a:t>
            </a:r>
            <a:endParaRPr lang="en-GB" sz="6600" dirty="0">
              <a:solidFill>
                <a:srgbClr val="00B0F0"/>
              </a:solidFill>
            </a:endParaRPr>
          </a:p>
        </p:txBody>
      </p:sp>
      <p:pic>
        <p:nvPicPr>
          <p:cNvPr id="1028" name="Picture 4" descr="https://scontent-b-lhr.xx.fbcdn.net/hphotos-xpa1/v/t1.0-9/10653869_751486468223532_6275110265228533574_n.jpg?oh=a515923643449eee1885935c1991fb2c&amp;oe=548CC59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54" y="-2807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9330" y="1479703"/>
            <a:ext cx="6892690" cy="3877138"/>
          </a:xfrm>
          <a:prstGeom prst="rect">
            <a:avLst/>
          </a:prstGeom>
        </p:spPr>
      </p:pic>
      <p:pic>
        <p:nvPicPr>
          <p:cNvPr id="3" name="Picture 2" descr="https://scontent-a-lhr.xx.fbcdn.net/hphotos-xfa1/v/t1.0-9/10365876_769029666469212_6283412771688352471_n.jpg?oh=d710db987225ad16a5dbf1c7d061d42b&amp;oe=550CEAD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11" y="1434"/>
            <a:ext cx="5163479" cy="688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"/>
    </mc:Choice>
    <mc:Fallback xmlns="">
      <p:transition spd="slow" advClick="0" advTm="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8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grpId="1" nodeType="withEffect">
                                  <p:stCondLst>
                                    <p:cond delay="30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32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xit" presetSubtype="26" fill="hold" nodeType="withEffect">
                                  <p:stCondLst>
                                    <p:cond delay="357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38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2" presetClass="exit" presetSubtype="0" fill="hold" nodeType="withEffect">
                                  <p:stCondLst>
                                    <p:cond delay="41900"/>
                                  </p:stCondLst>
                                  <p:childTnLst>
                                    <p:animScale>
                                      <p:cBhvr>
                                        <p:cTn id="47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8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5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nodeType="withEffect">
                                  <p:stCondLst>
                                    <p:cond delay="47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grpId="0" nodeType="withEffect">
                                  <p:stCondLst>
                                    <p:cond delay="50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526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547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57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59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6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63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68200"/>
                                  </p:stCondLst>
                                  <p:iterate type="wd">
                                    <p:tmPct val="13333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xit" presetSubtype="0" fill="hold" grpId="1" nodeType="withEffect">
                                  <p:stCondLst>
                                    <p:cond delay="724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nodeType="withEffect">
                                  <p:stCondLst>
                                    <p:cond delay="747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nodeType="withEffect">
                                  <p:stCondLst>
                                    <p:cond delay="767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5" presetClass="entr" presetSubtype="0" fill="hold" nodeType="withEffect">
                                  <p:stCondLst>
                                    <p:cond delay="788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6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17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4" grpId="1"/>
      <p:bldP spid="10" grpId="0"/>
      <p:bldP spid="10" grpId="1"/>
      <p:bldP spid="14" grpId="0"/>
      <p:bldP spid="14" grpId="1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5947" y="2049625"/>
            <a:ext cx="744287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 smtClean="0"/>
              <a:t>“I </a:t>
            </a:r>
            <a:r>
              <a:rPr lang="en-GB" sz="5400" dirty="0"/>
              <a:t>have four children </a:t>
            </a:r>
            <a:r>
              <a:rPr lang="en-GB" sz="5400" dirty="0" smtClean="0"/>
              <a:t>who </a:t>
            </a:r>
          </a:p>
          <a:p>
            <a:pPr algn="ctr"/>
            <a:r>
              <a:rPr lang="en-GB" sz="5400" dirty="0" smtClean="0"/>
              <a:t>loved this, </a:t>
            </a:r>
          </a:p>
          <a:p>
            <a:pPr algn="ctr"/>
            <a:r>
              <a:rPr lang="en-GB" sz="5400" dirty="0" smtClean="0"/>
              <a:t>thank you”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14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82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32" y="0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32" y="0"/>
            <a:ext cx="51435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32" y="0"/>
            <a:ext cx="51435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82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2050" name="Picture 2" descr="https://fbcdn-sphotos-h-a.akamaihd.net/hphotos-ak-xpf1/v/t1.0-9/10420188_761225843916261_5298055485220186342_n.jpg?oh=884a6ca1065e6558e238835953ef3afc&amp;oe=5514AC17&amp;__gda__=1427022717_2346bc0010c81437d86facef0f2ea9f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15" y="0"/>
            <a:ext cx="5144060" cy="685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-a-lhr.xx.fbcdn.net/hphotos-xfp1/v/t1.0-9/10615461_10202962793087255_5599710912450360102_n.jpg?oh=535ef1f454544036d2f6f5dbf1e99f98&amp;oe=5543F01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6" y="-747"/>
            <a:ext cx="5305823" cy="685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85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">
        <p15:prstTrans prst="peelOff"/>
      </p:transition>
    </mc:Choice>
    <mc:Fallback xmlns="">
      <p:transition spd="slow" advClick="0" advTm="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3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3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37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3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6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14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0" presetClass="exit" presetSubtype="0" fill="hold" nodeType="withEffect">
                                  <p:stCondLst>
                                    <p:cond delay="177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xit" presetSubtype="0" accel="100000" fill="hold" nodeType="withEffect">
                                  <p:stCondLst>
                                    <p:cond delay="22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24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6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37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200"/>
                            </p:stCondLst>
                            <p:childTnLst>
                              <p:par>
                                <p:cTn id="61" presetID="55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79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200"/>
                            </p:stCondLst>
                            <p:childTnLst>
                              <p:par>
                                <p:cTn id="71" presetID="6" presetClass="entr" presetSubtype="32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5965" y="1784188"/>
            <a:ext cx="6096000" cy="31586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6000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It always seems impossible until its done.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Nelson Mandela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67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curtains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0" t="5528" r="9386" b="7317"/>
          <a:stretch/>
        </p:blipFill>
        <p:spPr>
          <a:xfrm>
            <a:off x="3836019" y="0"/>
            <a:ext cx="4788325" cy="686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7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14:switch dir="r"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9432" r="5917" b="6341"/>
          <a:stretch/>
        </p:blipFill>
        <p:spPr>
          <a:xfrm>
            <a:off x="3428288" y="0"/>
            <a:ext cx="5269663" cy="685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gallery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4228" r="4182" b="5041"/>
          <a:stretch/>
        </p:blipFill>
        <p:spPr>
          <a:xfrm>
            <a:off x="3714275" y="0"/>
            <a:ext cx="4989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gallery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5571" y="2564781"/>
            <a:ext cx="72482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dirty="0">
                <a:latin typeface="Century Gothic" panose="020B0502020202020204" pitchFamily="34" charset="0"/>
              </a:rPr>
              <a:t>Sompting </a:t>
            </a:r>
            <a:r>
              <a:rPr lang="en-GB" sz="6000" dirty="0">
                <a:solidFill>
                  <a:srgbClr val="FF0000"/>
                </a:solidFill>
                <a:latin typeface="Century Gothic" panose="020B0502020202020204" pitchFamily="34" charset="0"/>
              </a:rPr>
              <a:t>Big</a:t>
            </a:r>
            <a:r>
              <a:rPr lang="en-GB" sz="6000" dirty="0">
                <a:latin typeface="Century Gothic" panose="020B0502020202020204" pitchFamily="34" charset="0"/>
              </a:rPr>
              <a:t> </a:t>
            </a:r>
            <a:r>
              <a:rPr lang="en-GB" sz="6000" dirty="0">
                <a:solidFill>
                  <a:srgbClr val="0070C0"/>
                </a:solidFill>
                <a:latin typeface="Century Gothic" panose="020B0502020202020204" pitchFamily="34" charset="0"/>
              </a:rPr>
              <a:t>Local</a:t>
            </a:r>
          </a:p>
        </p:txBody>
      </p:sp>
      <p:sp>
        <p:nvSpPr>
          <p:cNvPr id="3" name="Rectangle 2"/>
          <p:cNvSpPr/>
          <p:nvPr/>
        </p:nvSpPr>
        <p:spPr>
          <a:xfrm>
            <a:off x="375090" y="1984916"/>
            <a:ext cx="1144925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/>
              <a:t>Making Sompting a more united community; </a:t>
            </a:r>
            <a:endParaRPr lang="en-GB" sz="5400" b="1" dirty="0" smtClean="0"/>
          </a:p>
          <a:p>
            <a:pPr algn="ctr"/>
            <a:r>
              <a:rPr lang="en-GB" sz="5400" b="1" dirty="0" smtClean="0"/>
              <a:t>a</a:t>
            </a:r>
            <a:r>
              <a:rPr lang="en-GB" sz="5400" b="1" dirty="0"/>
              <a:t> better place to Live , Work and Play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961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gallery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100"/>
                            </p:stCondLst>
                            <p:childTnLst>
                              <p:par>
                                <p:cTn id="17" presetID="45" presetClass="exit" presetSubtype="0" fill="hold" grpId="1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6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6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60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7237</TotalTime>
  <Words>65</Words>
  <Application>Microsoft Office PowerPoint</Application>
  <PresentationFormat>Widescreen</PresentationFormat>
  <Paragraphs>12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Crowter</dc:creator>
  <cp:lastModifiedBy>Emma Crowter</cp:lastModifiedBy>
  <cp:revision>41</cp:revision>
  <dcterms:created xsi:type="dcterms:W3CDTF">2014-09-17T13:46:59Z</dcterms:created>
  <dcterms:modified xsi:type="dcterms:W3CDTF">2014-12-20T10:39:23Z</dcterms:modified>
</cp:coreProperties>
</file>